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2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5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3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8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2F45-0109-4505-9FD3-1E095440C21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5737-9464-4751-9937-8289C84E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2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</cp:revision>
  <dcterms:created xsi:type="dcterms:W3CDTF">2019-12-21T17:46:47Z</dcterms:created>
  <dcterms:modified xsi:type="dcterms:W3CDTF">2019-12-21T17:48:48Z</dcterms:modified>
</cp:coreProperties>
</file>